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85" r:id="rId2"/>
    <p:sldId id="263" r:id="rId3"/>
    <p:sldId id="284" r:id="rId4"/>
    <p:sldId id="283" r:id="rId5"/>
    <p:sldId id="264" r:id="rId6"/>
    <p:sldId id="28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60"/>
  </p:normalViewPr>
  <p:slideViewPr>
    <p:cSldViewPr snapToGrid="0">
      <p:cViewPr varScale="1">
        <p:scale>
          <a:sx n="68" d="100"/>
          <a:sy n="68" d="100"/>
        </p:scale>
        <p:origin x="8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06924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58958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649850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D34A9E-10DD-4911-962F-8CCBA84BEB0C}"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783006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D34A9E-10DD-4911-962F-8CCBA84BEB0C}"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991271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D34A9E-10DD-4911-962F-8CCBA84BEB0C}"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90314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34A9E-10DD-4911-962F-8CCBA84BEB0C}"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84698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D34A9E-10DD-4911-962F-8CCBA84BEB0C}"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28788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D34A9E-10DD-4911-962F-8CCBA84BEB0C}"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44946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362723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40757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578958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54894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808273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904289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4A9E-10DD-4911-962F-8CCBA84BEB0C}"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4181745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D34A9E-10DD-4911-962F-8CCBA84BEB0C}" type="datetimeFigureOut">
              <a:rPr lang="en-IN" smtClean="0"/>
              <a:t>20-07-2022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4D935C-1E7C-411E-AB41-AE0AD7D07D83}" type="slidenum">
              <a:rPr lang="en-IN" smtClean="0"/>
              <a:t>‹#›</a:t>
            </a:fld>
            <a:endParaRPr lang="en-IN"/>
          </a:p>
        </p:txBody>
      </p:sp>
    </p:spTree>
    <p:extLst>
      <p:ext uri="{BB962C8B-B14F-4D97-AF65-F5344CB8AC3E}">
        <p14:creationId xmlns:p14="http://schemas.microsoft.com/office/powerpoint/2010/main" val="258329709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3086-4802-10A4-F12D-DAEEFC34974B}"/>
              </a:ext>
            </a:extLst>
          </p:cNvPr>
          <p:cNvSpPr>
            <a:spLocks noGrp="1"/>
          </p:cNvSpPr>
          <p:nvPr>
            <p:ph type="ctrTitle"/>
          </p:nvPr>
        </p:nvSpPr>
        <p:spPr>
          <a:xfrm>
            <a:off x="1256715" y="589281"/>
            <a:ext cx="9144000" cy="2387600"/>
          </a:xfrm>
        </p:spPr>
        <p:txBody>
          <a:bodyPr/>
          <a:lstStyle/>
          <a:p>
            <a:r>
              <a:rPr lang="en-US" dirty="0"/>
              <a:t>DROUGHTS </a:t>
            </a:r>
            <a:endParaRPr lang="en-IN" dirty="0"/>
          </a:p>
        </p:txBody>
      </p:sp>
      <p:sp>
        <p:nvSpPr>
          <p:cNvPr id="3" name="Subtitle 2">
            <a:extLst>
              <a:ext uri="{FF2B5EF4-FFF2-40B4-BE49-F238E27FC236}">
                <a16:creationId xmlns:a16="http://schemas.microsoft.com/office/drawing/2014/main" id="{A739BB91-AB64-1769-FD03-88774A852DD5}"/>
              </a:ext>
            </a:extLst>
          </p:cNvPr>
          <p:cNvSpPr>
            <a:spLocks noGrp="1"/>
          </p:cNvSpPr>
          <p:nvPr>
            <p:ph type="subTitle" idx="1"/>
          </p:nvPr>
        </p:nvSpPr>
        <p:spPr/>
        <p:txBody>
          <a:bodyPr/>
          <a:lstStyle/>
          <a:p>
            <a:r>
              <a:rPr lang="en-US" dirty="0"/>
              <a:t>IN </a:t>
            </a:r>
            <a:r>
              <a:rPr lang="en-US" b="1" dirty="0"/>
              <a:t>INDIA</a:t>
            </a:r>
            <a:endParaRPr lang="en-IN" b="1" dirty="0"/>
          </a:p>
        </p:txBody>
      </p:sp>
    </p:spTree>
    <p:extLst>
      <p:ext uri="{BB962C8B-B14F-4D97-AF65-F5344CB8AC3E}">
        <p14:creationId xmlns:p14="http://schemas.microsoft.com/office/powerpoint/2010/main" val="2159581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F22167-EB55-4065-BA78-3803E8F73CC8}"/>
              </a:ext>
            </a:extLst>
          </p:cNvPr>
          <p:cNvSpPr txBox="1"/>
          <p:nvPr/>
        </p:nvSpPr>
        <p:spPr>
          <a:xfrm>
            <a:off x="146050" y="-101600"/>
            <a:ext cx="11899900" cy="5018810"/>
          </a:xfrm>
          <a:prstGeom prst="rect">
            <a:avLst/>
          </a:prstGeom>
          <a:noFill/>
        </p:spPr>
        <p:txBody>
          <a:bodyPr wrap="square" rtlCol="0">
            <a:spAutoFit/>
          </a:bodyPr>
          <a:lstStyle/>
          <a:p>
            <a:pPr algn="ct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Droughts</a:t>
            </a:r>
          </a:p>
          <a:p>
            <a:pPr algn="ct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rainfall is less than expected normal rainfall. The low rainfall is insufficient to meet the needs of humans, animals, plants and agriculture is drying of rivers, lake, ponds, wells, poor recharge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endParaRPr lang="en-US" sz="28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FD270A6F-2952-43C8-B690-B3AFE1CE9764}"/>
              </a:ext>
            </a:extLst>
          </p:cNvPr>
          <p:cNvPicPr>
            <a:picLocks noChangeAspect="1"/>
          </p:cNvPicPr>
          <p:nvPr/>
        </p:nvPicPr>
        <p:blipFill>
          <a:blip r:embed="rId2"/>
          <a:stretch>
            <a:fillRect/>
          </a:stretch>
        </p:blipFill>
        <p:spPr>
          <a:xfrm>
            <a:off x="3067050" y="2095500"/>
            <a:ext cx="6057900" cy="4532312"/>
          </a:xfrm>
          <a:prstGeom prst="rect">
            <a:avLst/>
          </a:prstGeom>
        </p:spPr>
      </p:pic>
    </p:spTree>
    <p:extLst>
      <p:ext uri="{BB962C8B-B14F-4D97-AF65-F5344CB8AC3E}">
        <p14:creationId xmlns:p14="http://schemas.microsoft.com/office/powerpoint/2010/main" val="123229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26865F-6873-66B5-9AFF-EABE2CE681B3}"/>
              </a:ext>
            </a:extLst>
          </p:cNvPr>
          <p:cNvSpPr txBox="1"/>
          <p:nvPr/>
        </p:nvSpPr>
        <p:spPr>
          <a:xfrm>
            <a:off x="998806" y="815926"/>
            <a:ext cx="8148710" cy="3785652"/>
          </a:xfrm>
          <a:prstGeom prst="rect">
            <a:avLst/>
          </a:prstGeom>
          <a:noFill/>
        </p:spPr>
        <p:txBody>
          <a:bodyPr wrap="square">
            <a:spAutoFit/>
          </a:bodyPr>
          <a:lstStyle/>
          <a:p>
            <a:pPr algn="l"/>
            <a:r>
              <a:rPr lang="en-US" sz="2000" b="1" i="0" dirty="0">
                <a:solidFill>
                  <a:srgbClr val="222222"/>
                </a:solidFill>
                <a:effectLst/>
                <a:latin typeface="PT Serif" panose="020B0604020202020204" pitchFamily="18" charset="0"/>
              </a:rPr>
              <a:t>India has suffered major and worst drought over the 18th and 19th </a:t>
            </a:r>
            <a:r>
              <a:rPr lang="en-US" sz="2000" b="1" i="0" dirty="0" err="1">
                <a:solidFill>
                  <a:srgbClr val="222222"/>
                </a:solidFill>
                <a:effectLst/>
                <a:latin typeface="PT Serif" panose="020B0604020202020204" pitchFamily="18" charset="0"/>
              </a:rPr>
              <a:t>centuries,resulted</a:t>
            </a:r>
            <a:r>
              <a:rPr lang="en-US" sz="2000" b="1" i="0" dirty="0">
                <a:solidFill>
                  <a:srgbClr val="222222"/>
                </a:solidFill>
                <a:effectLst/>
                <a:latin typeface="PT Serif" panose="020B0604020202020204" pitchFamily="18" charset="0"/>
              </a:rPr>
              <a:t> millions of deaths and led to major Indian famines such as Odisha famine of 1866,Bengal famine of 1943 and Bihar famine of 1873–1874. </a:t>
            </a:r>
          </a:p>
          <a:p>
            <a:pPr algn="l"/>
            <a:r>
              <a:rPr lang="en-US" sz="2000" b="1" i="0" dirty="0">
                <a:solidFill>
                  <a:srgbClr val="222222"/>
                </a:solidFill>
                <a:effectLst/>
                <a:latin typeface="PT Serif" panose="020B0604020202020204" pitchFamily="18" charset="0"/>
              </a:rPr>
              <a:t>States affected by drought in India are Maharashtra, Karnataka, Andhra Pradesh, Orissa, Gujarat and Rajasthan, Major population of these region depended on the rice crop of the winter season. Due to the failure of the </a:t>
            </a:r>
            <a:r>
              <a:rPr lang="en-US" sz="2000" b="1" i="0" dirty="0" err="1">
                <a:solidFill>
                  <a:srgbClr val="222222"/>
                </a:solidFill>
                <a:effectLst/>
                <a:latin typeface="PT Serif" panose="020B0604020202020204" pitchFamily="18" charset="0"/>
              </a:rPr>
              <a:t>monsoon,some</a:t>
            </a:r>
            <a:r>
              <a:rPr lang="en-US" sz="2000" b="1" i="0" dirty="0">
                <a:solidFill>
                  <a:srgbClr val="222222"/>
                </a:solidFill>
                <a:effectLst/>
                <a:latin typeface="PT Serif" panose="020B0604020202020204" pitchFamily="18" charset="0"/>
              </a:rPr>
              <a:t> parts of Bihar and Jharkhand along with Punjab and Haryana were also affected by drought.</a:t>
            </a:r>
          </a:p>
          <a:p>
            <a:br>
              <a:rPr lang="en-US" sz="2000" b="1" dirty="0"/>
            </a:br>
            <a:endParaRPr lang="en-IN" sz="2000" b="1" dirty="0"/>
          </a:p>
        </p:txBody>
      </p:sp>
    </p:spTree>
    <p:extLst>
      <p:ext uri="{BB962C8B-B14F-4D97-AF65-F5344CB8AC3E}">
        <p14:creationId xmlns:p14="http://schemas.microsoft.com/office/powerpoint/2010/main" val="117901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D8F90-4997-4104-85BE-4132A7BC2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0" y="95250"/>
            <a:ext cx="6477000" cy="6667500"/>
          </a:xfrm>
          <a:prstGeom prst="rect">
            <a:avLst/>
          </a:prstGeom>
        </p:spPr>
      </p:pic>
    </p:spTree>
    <p:extLst>
      <p:ext uri="{BB962C8B-B14F-4D97-AF65-F5344CB8AC3E}">
        <p14:creationId xmlns:p14="http://schemas.microsoft.com/office/powerpoint/2010/main" val="398030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04C3A4-DE0B-4420-B475-8B25718F414A}"/>
              </a:ext>
            </a:extLst>
          </p:cNvPr>
          <p:cNvSpPr txBox="1"/>
          <p:nvPr/>
        </p:nvSpPr>
        <p:spPr>
          <a:xfrm>
            <a:off x="393700" y="0"/>
            <a:ext cx="12090400" cy="8239179"/>
          </a:xfrm>
          <a:prstGeom prst="rect">
            <a:avLst/>
          </a:prstGeom>
          <a:noFill/>
        </p:spPr>
        <p:txBody>
          <a:bodyPr wrap="square" rtlCol="0">
            <a:spAutoFit/>
          </a:bodyPr>
          <a:lstStyle/>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Severe loss of agriculture.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Affects dairy activities fisheries.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Depletion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Loss of bio-diversity.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Social unrest.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Health problems and increased poverty.</a:t>
            </a: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 regular monitoring of rainfall water availability in reservoirs, lake, rivers.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water conservation measures to reduce water consumption.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efficient methods of irrigation like drip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irrigation,sprinkle</a:t>
            </a:r>
            <a:r>
              <a:rPr lang="en-US" sz="2800" dirty="0">
                <a:effectLst/>
                <a:latin typeface="Calibri" panose="020F0502020204030204" pitchFamily="34" charset="0"/>
                <a:ea typeface="Calibri" panose="020F0502020204030204" pitchFamily="34" charset="0"/>
                <a:cs typeface="Times New Roman" panose="02020603050405020304" pitchFamily="18" charset="0"/>
              </a:rPr>
              <a:t> irrigation.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reuse waste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Growing drought resistant crops.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Rain and roof water harvesting.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construct small check dams.</a:t>
            </a: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0283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53ECEF-5DB6-4D7F-B1D8-380C403981A5}"/>
              </a:ext>
            </a:extLst>
          </p:cNvPr>
          <p:cNvSpPr/>
          <p:nvPr/>
        </p:nvSpPr>
        <p:spPr>
          <a:xfrm>
            <a:off x="2454442" y="2101062"/>
            <a:ext cx="6676129" cy="1569660"/>
          </a:xfrm>
          <a:prstGeom prst="rect">
            <a:avLst/>
          </a:prstGeom>
          <a:noFill/>
        </p:spPr>
        <p:txBody>
          <a:bodyPr wrap="square" lIns="91440" tIns="45720" rIns="91440" bIns="45720">
            <a:spAutoFit/>
          </a:bodyPr>
          <a:lstStyle/>
          <a:p>
            <a:pPr algn="ctr"/>
            <a:r>
              <a:rPr lang="en-US" sz="9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17534822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174</TotalTime>
  <Words>240</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Arial Black</vt:lpstr>
      <vt:lpstr>Calibri</vt:lpstr>
      <vt:lpstr>PT Serif</vt:lpstr>
      <vt:lpstr>Trebuchet MS</vt:lpstr>
      <vt:lpstr>Wingdings 3</vt:lpstr>
      <vt:lpstr>Facet</vt:lpstr>
      <vt:lpstr>DROUGHTS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8</cp:revision>
  <dcterms:created xsi:type="dcterms:W3CDTF">2021-10-17T04:24:57Z</dcterms:created>
  <dcterms:modified xsi:type="dcterms:W3CDTF">2022-07-20T07:23:52Z</dcterms:modified>
</cp:coreProperties>
</file>